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ACC94-6F0B-430A-AD19-E1CD76AFBF59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7595B-A66C-4FD3-AE8E-3601F509D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Задания </a:t>
            </a:r>
            <a:r>
              <a:rPr lang="ru-RU" dirty="0" smtClean="0"/>
              <a:t>13-16</a:t>
            </a:r>
            <a:br>
              <a:rPr lang="ru-RU" dirty="0" smtClean="0"/>
            </a:br>
            <a:r>
              <a:rPr lang="ru-RU" dirty="0" smtClean="0"/>
              <a:t>Карты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Карта №1 «Расселение восточных славян в VIII – IX веках»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://www.11klassniki.ru/img/ege/oferkina/map_178-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142984"/>
            <a:ext cx="471490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Карта №2 «Походы Святослава»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://www.11klassniki.ru/img/ege/oferkina/map_178-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862806"/>
            <a:ext cx="5611834" cy="599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Карта №3 Ливонская война (1558-1583 гг.)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://www.11klassniki.ru/img/ege/oferkina/map_178-3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714356"/>
            <a:ext cx="4000528" cy="614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/>
              <a:t>Карта №4 «Нашествие армии Наполеона на Москву» </a:t>
            </a:r>
            <a:endParaRPr lang="ru-RU" sz="2400" dirty="0"/>
          </a:p>
        </p:txBody>
      </p:sp>
      <p:pic>
        <p:nvPicPr>
          <p:cNvPr id="4" name="Содержимое 3" descr="http://www.11klassniki.ru/img/ege/oferkina/map_178-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771530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Карта №5 «Восточная политика Ивана Грозного» </a:t>
            </a:r>
            <a:endParaRPr lang="ru-RU" sz="2400" dirty="0"/>
          </a:p>
        </p:txBody>
      </p:sp>
      <p:pic>
        <p:nvPicPr>
          <p:cNvPr id="4" name="Содержимое 3" descr="http://www.11klassniki.ru/img/ege/oferkina/map_178-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785795"/>
            <a:ext cx="571504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50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Задания 13-16 Карты</vt:lpstr>
      <vt:lpstr>Карта №1 «Расселение восточных славян в VIII – IX веках»  </vt:lpstr>
      <vt:lpstr>Карта №2 «Походы Святослава»  </vt:lpstr>
      <vt:lpstr>Карта №3 Ливонская война (1558-1583 гг.)  </vt:lpstr>
      <vt:lpstr>Карта №4 «Нашествие армии Наполеона на Москву» </vt:lpstr>
      <vt:lpstr>Карта №5 «Восточная политика Ивана Грозного» </vt:lpstr>
    </vt:vector>
  </TitlesOfParts>
  <Company>***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Задания В 8 – В 11</dc:title>
  <dc:creator>*</dc:creator>
  <cp:lastModifiedBy>кабинет37</cp:lastModifiedBy>
  <cp:revision>2</cp:revision>
  <dcterms:created xsi:type="dcterms:W3CDTF">2014-05-04T02:45:02Z</dcterms:created>
  <dcterms:modified xsi:type="dcterms:W3CDTF">2018-02-24T10:49:00Z</dcterms:modified>
</cp:coreProperties>
</file>