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36711-1994-E1CE-D122-449D8C163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1CFA95-064D-3F6B-B662-13ADAD822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1A5A6-DB9F-902C-58F0-9E1FF372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D15E5-78AF-CE17-4F55-29294F83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239CD-CF4B-49A7-B9A8-5ABF3E61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7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EE042-300C-1942-57FA-46AE75C8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84FE77-5AA3-A41F-7FFC-2B57F5D70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214EE-6992-DAA7-DDE2-731CE9C4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21923-E400-C0D1-1147-E604F0E4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FD1A1-E50E-CF45-2D3A-AA845E8B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7534A-6918-61AA-0DBE-6EF0D791C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DAF21C-CBAC-D037-A3D2-E2CE8333C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659D9-C5C3-4DD5-067D-7060B8D9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445A6-D40D-9C91-24F9-DCBED166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86814-9770-2FB8-9F27-F5C48036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16BE-9632-629C-DFE2-BBD51C8C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4A650-8922-B883-E32C-BAB5335B9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A5212-435A-BDFB-AD2E-06A9C74E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66A9D-6766-262B-19A0-3FBC4D7D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7038D-B08D-F68A-9CF1-C490B459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0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A75F7-8C08-9B04-29A4-E296921E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A2FC8-6FFD-3312-7E84-C4B13E38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3006-22E0-0608-2632-90E26046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4F766-D8DE-5A97-0F67-508598CD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1B13A7-98A7-8ECA-A3AB-88C9843D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79658-775D-A3C7-620B-6ED6B45D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73E41-1FA1-7758-9412-28F243AB1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154ED4-CB13-DBA7-9EBB-1CFC324F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70D1F-F7BE-2ADA-DC96-6C1C3BB8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3CB59-883F-196C-4712-C2A6D239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B7138-D18C-C2C1-C01F-7B926B94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4FDB-637E-A2FB-1531-58A2A769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9AB673-2651-EBEB-A058-B0FADA806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617321-4860-6620-4E4D-B978E854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A989D1-CF68-2DAB-BAC4-F7E995AD3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16BAF2-7D4E-232F-4FCB-FB21495C3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72E6BE-8800-E120-9599-66B1B5A9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A0C4E8-FC6D-443D-2243-53B93257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0753E5-6142-66F2-EC0C-613CA019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62197-D607-EECE-8F88-B38D60FC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DE13E9-36AE-EF8F-492E-C0E66569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25C40D-5F1C-0ABB-363E-0B38F377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81CB91-B5F9-35B2-8B00-01E4A430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2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8BBC9E-D952-AA1C-535C-45FCD304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B6344A-76E1-B878-BF29-E3EEB4C4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D60B5E-9D51-309F-C602-E3F038E0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B548B-345D-139D-C03F-3D5B163C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9AF74-9F3B-752A-DED9-ACB19FF4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01489-0D37-DA7F-EEF7-556FE9D0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C6AD4-39C7-974F-600F-244325DD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A298C-EA7C-3D3E-2462-087BBB42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BE6C0-1A26-1761-21FF-E4A9FACE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6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8BC52-EEC0-35C5-01FC-89B62C09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AE0734-6A49-77E0-A467-D3D5FF2B1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483E12-AEA1-37E9-BA2B-ABFCAF820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99064C-B417-BECC-AEDD-B806A1D2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986DD-B4BF-BE3E-1B11-AB093523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4C87EB-E490-2B50-BB8D-978B402D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5483-768F-E04E-24C3-19051667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D1413-2BCA-03A5-B150-3B9B3FE68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1D766-75AC-E591-2BF7-2C4E02757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56C6-DCFA-448C-84FB-0C58004869C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890A6-1E2C-2EF2-0C97-3360A8D2B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72820-0865-158E-E8F3-8E30AD167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C939-2548-4EEB-BE74-9415601FE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3B133-AF87-A327-BD0C-0D00C41FE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Задание 15,16.</a:t>
            </a:r>
            <a:br>
              <a:rPr lang="ru-RU" dirty="0"/>
            </a:br>
            <a:r>
              <a:rPr lang="ru-RU" dirty="0"/>
              <a:t>Анализ изображений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7C00CE-4B91-103A-BBBB-D999C17C1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9D80A-7B5F-6511-8F37-EE4C81ED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BCA86B-9918-CF7B-514C-5EDEB6CB9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23834"/>
            <a:ext cx="11126170" cy="4853873"/>
          </a:xfrm>
        </p:spPr>
      </p:pic>
    </p:spTree>
    <p:extLst>
      <p:ext uri="{BB962C8B-B14F-4D97-AF65-F5344CB8AC3E}">
        <p14:creationId xmlns:p14="http://schemas.microsoft.com/office/powerpoint/2010/main" val="89758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B5706-EB62-5179-EDC9-72BC895B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729D04-8E43-CA6C-1575-4A21623D9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85" y="365125"/>
            <a:ext cx="4449534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27BD5-E48C-F99E-46B9-B9C2E021BCFE}"/>
              </a:ext>
            </a:extLst>
          </p:cNvPr>
          <p:cNvSpPr txBox="1"/>
          <p:nvPr/>
        </p:nvSpPr>
        <p:spPr>
          <a:xfrm>
            <a:off x="6182138" y="673341"/>
            <a:ext cx="46216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Задание 16: "Какой из памятников архитектуры, представленных ниже, был создан в том же веке, когда было написано произведение живописи, отраженное на монете? В ответе запишите цифру, которой обозначен этот памятник архитектуры. Назовите архитектора, который его создал".</a:t>
            </a:r>
          </a:p>
        </p:txBody>
      </p:sp>
    </p:spTree>
    <p:extLst>
      <p:ext uri="{BB962C8B-B14F-4D97-AF65-F5344CB8AC3E}">
        <p14:creationId xmlns:p14="http://schemas.microsoft.com/office/powerpoint/2010/main" val="213370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1DC53-4857-A449-8303-EFFCB5EF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DB8CBC-8A0A-768E-F7F7-5ED0AC10C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538" y="293051"/>
            <a:ext cx="7673009" cy="6579559"/>
          </a:xfrm>
        </p:spPr>
      </p:pic>
    </p:spTree>
    <p:extLst>
      <p:ext uri="{BB962C8B-B14F-4D97-AF65-F5344CB8AC3E}">
        <p14:creationId xmlns:p14="http://schemas.microsoft.com/office/powerpoint/2010/main" val="124681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CC2EA-98A6-E0CE-8E26-73C76F8A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28258-D670-DF2F-DBA4-16424E942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Ответ: номер памятника архитектуры - 3, архитектор - Аристотель Фиораванти.</a:t>
            </a:r>
          </a:p>
        </p:txBody>
      </p:sp>
    </p:spTree>
    <p:extLst>
      <p:ext uri="{BB962C8B-B14F-4D97-AF65-F5344CB8AC3E}">
        <p14:creationId xmlns:p14="http://schemas.microsoft.com/office/powerpoint/2010/main" val="42719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7F154-0178-9EC8-2584-66308A02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9E98C6-B616-97FB-9702-DFA8274C9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364" y="365125"/>
            <a:ext cx="9991436" cy="5550798"/>
          </a:xfrm>
        </p:spPr>
      </p:pic>
    </p:spTree>
    <p:extLst>
      <p:ext uri="{BB962C8B-B14F-4D97-AF65-F5344CB8AC3E}">
        <p14:creationId xmlns:p14="http://schemas.microsoft.com/office/powerpoint/2010/main" val="325963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BEAA7-82C7-4702-0307-23A43B09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05C1-DAA6-848F-2FA0-E2ECAE77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2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A534F-0242-C4F9-EC29-5C1D5D13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FC23DF-0372-DADE-D156-6C02BF95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141" y="1162879"/>
            <a:ext cx="10217659" cy="4167050"/>
          </a:xfrm>
        </p:spPr>
      </p:pic>
    </p:spTree>
    <p:extLst>
      <p:ext uri="{BB962C8B-B14F-4D97-AF65-F5344CB8AC3E}">
        <p14:creationId xmlns:p14="http://schemas.microsoft.com/office/powerpoint/2010/main" val="179736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D4B44-1F4B-A7AB-68AE-E1F577C9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0A6C9C-372A-05A8-2173-E4212AD8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5" y="271705"/>
            <a:ext cx="8398566" cy="5966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8A4D2-70E6-5DDE-F495-79E9C9B3942B}"/>
              </a:ext>
            </a:extLst>
          </p:cNvPr>
          <p:cNvSpPr txBox="1"/>
          <p:nvPr/>
        </p:nvSpPr>
        <p:spPr>
          <a:xfrm>
            <a:off x="8452404" y="797510"/>
            <a:ext cx="35010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Задание: "Укажите с точностью до десятилетия период, когда был основан город, юбилею которого посвящена данная марка. Используя изображение, приведите одно любое обоснование Вашего ответа".</a:t>
            </a:r>
          </a:p>
        </p:txBody>
      </p:sp>
    </p:spTree>
    <p:extLst>
      <p:ext uri="{BB962C8B-B14F-4D97-AF65-F5344CB8AC3E}">
        <p14:creationId xmlns:p14="http://schemas.microsoft.com/office/powerpoint/2010/main" val="27467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5878C-EF23-2FFE-F979-A9371C76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B5743-FBB2-F890-2749-599722A2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Год основания Костромы: 2002 - 850 = 1152 год. В ответе нужно привести эти вычисления и записать период: 1150-е годы.</a:t>
            </a:r>
          </a:p>
        </p:txBody>
      </p:sp>
    </p:spTree>
    <p:extLst>
      <p:ext uri="{BB962C8B-B14F-4D97-AF65-F5344CB8AC3E}">
        <p14:creationId xmlns:p14="http://schemas.microsoft.com/office/powerpoint/2010/main" val="163825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6C231-0BDB-1241-77DD-48EB9EBF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обрый день! Сегодня мы поговорим о заданиях 15 - 16 ЕГЭ-2024 по истории на анализ изображений. Раньше подобные задания были в 1 части экзамена, теперь они перенесены во 2 часть.-4">
            <a:extLst>
              <a:ext uri="{FF2B5EF4-FFF2-40B4-BE49-F238E27FC236}">
                <a16:creationId xmlns:a16="http://schemas.microsoft.com/office/drawing/2014/main" id="{6ACFC3E7-7676-7581-A6B8-A0F7A2BFD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365125"/>
            <a:ext cx="6173915" cy="60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374A2-FED1-084A-031A-4A965B48E957}"/>
              </a:ext>
            </a:extLst>
          </p:cNvPr>
          <p:cNvSpPr txBox="1"/>
          <p:nvPr/>
        </p:nvSpPr>
        <p:spPr>
          <a:xfrm>
            <a:off x="7298635" y="845862"/>
            <a:ext cx="30504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Задание: "Укажите название произведения живописи, изображенного на монете. Используя изображение, приведите одно любое обоснование Вашего ответа".</a:t>
            </a:r>
          </a:p>
        </p:txBody>
      </p:sp>
    </p:spTree>
    <p:extLst>
      <p:ext uri="{BB962C8B-B14F-4D97-AF65-F5344CB8AC3E}">
        <p14:creationId xmlns:p14="http://schemas.microsoft.com/office/powerpoint/2010/main" val="172972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AE057-6D37-2BBD-1BC7-76228560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DFEB6-3B0A-67AC-B79D-079D42E2A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икона "Троица".  Мы можем написать, что на монете указан автор знаменитой иконы "Троица" Андрей Рублев, что на монете показана икона, на которой изображены трое, что символизирует Троицу. </a:t>
            </a:r>
          </a:p>
        </p:txBody>
      </p:sp>
    </p:spTree>
    <p:extLst>
      <p:ext uri="{BB962C8B-B14F-4D97-AF65-F5344CB8AC3E}">
        <p14:creationId xmlns:p14="http://schemas.microsoft.com/office/powerpoint/2010/main" val="422034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DCEE-5ECC-2CA9-AA0E-3689EA5E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42DB80-4459-3500-DFFF-84EC6AAAA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10" y="444086"/>
            <a:ext cx="6112405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8F1E4-5C9A-5712-B1D8-421E092E9FF4}"/>
              </a:ext>
            </a:extLst>
          </p:cNvPr>
          <p:cNvSpPr txBox="1"/>
          <p:nvPr/>
        </p:nvSpPr>
        <p:spPr>
          <a:xfrm>
            <a:off x="7394713" y="827010"/>
            <a:ext cx="35105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dirty="0">
                <a:solidFill>
                  <a:srgbClr val="000000"/>
                </a:solidFill>
                <a:effectLst/>
                <a:latin typeface="-apple-system"/>
              </a:rPr>
              <a:t>Задание: "Укажите кодовое название операции, схема которой представлена на изображении. Используя изображение, приведите одно любое обоснование Вашего ответа".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484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E9748-FC1E-06E7-2823-ACAF828D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F0F80-9CB7-4FD0-F08F-A2CDAE60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здесь показана операция "Багратион". Обоснование: на представленном изображении говорится о 50-летии освобождения территории Беларуси во время Великой Отечественной войны, а это произошло в ходе операции "Багратион".</a:t>
            </a:r>
          </a:p>
        </p:txBody>
      </p:sp>
    </p:spTree>
    <p:extLst>
      <p:ext uri="{BB962C8B-B14F-4D97-AF65-F5344CB8AC3E}">
        <p14:creationId xmlns:p14="http://schemas.microsoft.com/office/powerpoint/2010/main" val="193138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09725-C655-8338-6D6C-C6412F7F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6F7B63-8508-D1F6-1420-927A04D6E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63" y="130889"/>
            <a:ext cx="5798876" cy="659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1A70B-E472-D0A9-40F4-E3174362D93C}"/>
              </a:ext>
            </a:extLst>
          </p:cNvPr>
          <p:cNvSpPr txBox="1"/>
          <p:nvPr/>
        </p:nvSpPr>
        <p:spPr>
          <a:xfrm>
            <a:off x="6245086" y="665347"/>
            <a:ext cx="49264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Задание: "Укажите название стиля, к которому относится храм, изображенный на марке. Используя изображение, приведите одно любое обоснование Вашего ответа".</a:t>
            </a:r>
          </a:p>
          <a:p>
            <a:endParaRPr lang="ru-RU" sz="2400" dirty="0"/>
          </a:p>
          <a:p>
            <a:r>
              <a:rPr lang="ru-RU" sz="2400" dirty="0"/>
              <a:t>Церковь Вознесения в Коломенском, изображенная на марке, относится к шатровому стилю. Обоснование: у церкви Вознесения в Коломенском отсутствует купол, вместо него здание завершается шатром, что характерно для шатрового стиля.</a:t>
            </a:r>
          </a:p>
        </p:txBody>
      </p:sp>
    </p:spTree>
    <p:extLst>
      <p:ext uri="{BB962C8B-B14F-4D97-AF65-F5344CB8AC3E}">
        <p14:creationId xmlns:p14="http://schemas.microsoft.com/office/powerpoint/2010/main" val="2469185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298</Words>
  <Application>Microsoft Office PowerPoint</Application>
  <PresentationFormat>Широкоэкранный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Тема Office</vt:lpstr>
      <vt:lpstr>Задание 15,16. Анализ изображений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15,16. Анализ изображений</dc:title>
  <dc:creator>79233969504</dc:creator>
  <cp:lastModifiedBy>79233969504</cp:lastModifiedBy>
  <cp:revision>1</cp:revision>
  <dcterms:created xsi:type="dcterms:W3CDTF">2023-10-30T12:59:40Z</dcterms:created>
  <dcterms:modified xsi:type="dcterms:W3CDTF">2023-10-30T13:27:21Z</dcterms:modified>
</cp:coreProperties>
</file>