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715000" cy="2868168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Практикум. Задание </a:t>
            </a:r>
            <a:r>
              <a:rPr lang="ru-RU" b="1" dirty="0" smtClean="0"/>
              <a:t>Части 1. Обществознание .ЕГЭ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в приведенном ниже списке общественные явления. Запишите </a:t>
            </a:r>
            <a:r>
              <a:rPr lang="ru-RU" b="1" u="sng" dirty="0" smtClean="0"/>
              <a:t>цифры</a:t>
            </a:r>
            <a:r>
              <a:rPr lang="ru-RU" dirty="0" smtClean="0"/>
              <a:t>, под которыми они указаны.</a:t>
            </a:r>
          </a:p>
          <a:p>
            <a:endParaRPr lang="ru-RU" dirty="0" smtClean="0"/>
          </a:p>
          <a:p>
            <a:r>
              <a:rPr lang="ru-RU" dirty="0" smtClean="0"/>
              <a:t>1) возникновение государства</a:t>
            </a:r>
          </a:p>
          <a:p>
            <a:r>
              <a:rPr lang="ru-RU" dirty="0" smtClean="0"/>
              <a:t>2) генетическая предрасположенность к отдельным заболеваниям</a:t>
            </a:r>
          </a:p>
          <a:p>
            <a:r>
              <a:rPr lang="ru-RU" dirty="0" smtClean="0"/>
              <a:t>3) проявления наследственности</a:t>
            </a:r>
          </a:p>
          <a:p>
            <a:r>
              <a:rPr lang="ru-RU" dirty="0" smtClean="0"/>
              <a:t>4) формирование наций</a:t>
            </a:r>
          </a:p>
          <a:p>
            <a:r>
              <a:rPr lang="ru-RU" dirty="0" smtClean="0"/>
              <a:t>5) чувственное восприятие мира</a:t>
            </a:r>
          </a:p>
          <a:p>
            <a:r>
              <a:rPr lang="ru-RU" dirty="0" smtClean="0"/>
              <a:t>6) развитие рынка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7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85800"/>
            <a:ext cx="7467600" cy="57699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Студент работает над рефератом о познавательной деятельности школьника. Какие отличительные характеристики из перечисленных ниже он может рассмотреть в своей работе? (Запишите цифры, под которыми эти характеристики указаны.)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1) нацеленность на получение знания, нового для всего человечества</a:t>
            </a:r>
          </a:p>
          <a:p>
            <a:r>
              <a:rPr lang="ru-RU" dirty="0" smtClean="0"/>
              <a:t>2) нацеленность на развитие собственных волевых качеств</a:t>
            </a:r>
          </a:p>
          <a:p>
            <a:r>
              <a:rPr lang="ru-RU" dirty="0" smtClean="0"/>
              <a:t>3) нацеленность на приобретение новых знаний</a:t>
            </a:r>
          </a:p>
          <a:p>
            <a:r>
              <a:rPr lang="ru-RU" dirty="0" smtClean="0"/>
              <a:t>4) нацеленность на развитие физических возможностей</a:t>
            </a:r>
          </a:p>
          <a:p>
            <a:r>
              <a:rPr lang="ru-RU" dirty="0" smtClean="0"/>
              <a:t>5) нацеленность на овладение определенными умениями</a:t>
            </a:r>
          </a:p>
          <a:p>
            <a:r>
              <a:rPr lang="ru-RU" dirty="0" smtClean="0"/>
              <a:t>6) нацеленность на приобщение к опыту человечества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Задание на определение терминов и понятий, соответствующих предлагаемому контексту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7924800" cy="5638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Прочитайте приведенный ниже текст, в котором пропущен ряд слов. Выберите из предлагаемого списка слова, которые необходимо вставить на место пропусков.</a:t>
            </a:r>
          </a:p>
          <a:p>
            <a:pPr>
              <a:buNone/>
            </a:pPr>
            <a:r>
              <a:rPr lang="ru-RU" dirty="0" smtClean="0"/>
              <a:t>«Люди, которые сами не занимаются наукой, довольно часто полагают, что ___________ (А) всегда дают абсолютно достоверные положения. Эти люди считают, что научные работники делают свои ___________ (Б) на основе неоспоримых ___________ (В) и безупречных рассуждений и, следовательно, уверенно шагают вперед, причем исключена возможность ___________ (Г) или ___________ (Д) назад. Однако состояние современной науки, так же как и ___________ (Е) наук в прошлом, доказывают, что дело обстоит совершенно не так». </a:t>
            </a:r>
          </a:p>
          <a:p>
            <a:pPr>
              <a:buNone/>
            </a:pPr>
            <a:r>
              <a:rPr lang="ru-RU" dirty="0" smtClean="0"/>
              <a:t>Слова в списке даны в именительном падеже. Каждое слово (словосочетание) может быть использовано только </a:t>
            </a:r>
            <a:r>
              <a:rPr lang="ru-RU" u="sng" dirty="0" smtClean="0"/>
              <a:t>один</a:t>
            </a:r>
            <a:r>
              <a:rPr lang="ru-RU" dirty="0" smtClean="0"/>
              <a:t> раз.</a:t>
            </a:r>
          </a:p>
          <a:p>
            <a:pPr>
              <a:buNone/>
            </a:pPr>
            <a:r>
              <a:rPr lang="ru-RU" dirty="0" smtClean="0"/>
              <a:t>Выбирайте последовательно одно слово за другим, мысленно заполняя каждый пропуск. Обратите внимание на то, что в списке слов больше, чем вам потребуется для заполнения пропусков. </a:t>
            </a:r>
          </a:p>
          <a:p>
            <a:r>
              <a:rPr lang="ru-RU" dirty="0" smtClean="0"/>
              <a:t>1) факты          4) выводы          7) возврат  </a:t>
            </a:r>
          </a:p>
          <a:p>
            <a:pPr>
              <a:buNone/>
            </a:pPr>
            <a:r>
              <a:rPr lang="ru-RU" dirty="0" smtClean="0"/>
              <a:t>     2) ошибка        5) науки             8) личность</a:t>
            </a:r>
          </a:p>
          <a:p>
            <a:r>
              <a:rPr lang="ru-RU" dirty="0" smtClean="0"/>
              <a:t>3) психика       6) контакты         9) история </a:t>
            </a:r>
          </a:p>
          <a:p>
            <a:r>
              <a:rPr lang="ru-RU" dirty="0" smtClean="0"/>
              <a:t>В данной ниже таблице приведены буквы, указывающие на пропуск слова. Запишите в таблицу под каждой буквой номер выбранного вами ответа.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5943600"/>
          <a:ext cx="5105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26670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8382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Задание на выявление структурных элементов понятия с помощью  таблиц и схем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077200" cy="5541336"/>
          </a:xfrm>
        </p:spPr>
        <p:txBody>
          <a:bodyPr/>
          <a:lstStyle/>
          <a:p>
            <a:r>
              <a:rPr lang="ru-RU" dirty="0" smtClean="0"/>
              <a:t>Запишите слово, пропущенное в таблице.</a:t>
            </a:r>
          </a:p>
          <a:p>
            <a:pPr algn="ctr">
              <a:buNone/>
            </a:pPr>
            <a:r>
              <a:rPr lang="ru-RU" dirty="0" smtClean="0"/>
              <a:t>Формы (области) духовной культуры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2209800"/>
          <a:ext cx="76962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4876800"/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Формы (области) духовной культуры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Характеристики</a:t>
                      </a:r>
                      <a:endParaRPr lang="ru-RU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Специфический</a:t>
                      </a:r>
                      <a:r>
                        <a:rPr lang="ru-RU" sz="2400" baseline="0" dirty="0" smtClean="0"/>
                        <a:t> способ  регуляции общественной жизни с позиций гуманизма, добра и справедливости</a:t>
                      </a:r>
                      <a:endParaRPr lang="ru-RU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Образование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Целенаправленный процесс обучения и воспитания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</a:t>
            </a:r>
            <a:r>
              <a:rPr lang="ru-RU" sz="2700" dirty="0" smtClean="0"/>
              <a:t>Запишите слово, пропущенное в таблице.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ФОРМЫ ОСВОЕНИЯ МИРА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438400"/>
          <a:ext cx="7772400" cy="33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4876800"/>
              </a:tblGrid>
              <a:tr h="53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1829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Освоение мировоззренческих установок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основанных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вере в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сверхъестественное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968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Искусство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Освоение и воплощение эстетических ценностей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Задания на соотнесение видовых понятий с родовым понятием (термином).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r>
              <a:rPr lang="ru-RU" dirty="0" smtClean="0"/>
              <a:t>В приведенном ниже ряду найдите понятие, которое является обобщающим для всех остальных представленных понятий. Запишите это словосочетание.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Объекты деятельности; результаты деятельности; мотивы деятельности; субъекты деятельности; структура деятельности.</a:t>
            </a:r>
          </a:p>
          <a:p>
            <a:pPr>
              <a:buNone/>
            </a:pPr>
            <a:r>
              <a:rPr lang="ru-RU" dirty="0" smtClean="0"/>
              <a:t>Ответ: </a:t>
            </a:r>
            <a:r>
              <a:rPr lang="ru-RU" i="1" dirty="0" smtClean="0"/>
              <a:t>_____________-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понятие, которое является обобщающим для всех остальных понятий представленного ниже ряда. Запишите это слово (словосочетание).</a:t>
            </a:r>
          </a:p>
          <a:p>
            <a:r>
              <a:rPr lang="ru-RU" i="1" dirty="0" smtClean="0"/>
              <a:t>Знания</a:t>
            </a:r>
            <a:r>
              <a:rPr lang="ru-RU" dirty="0" smtClean="0"/>
              <a:t>, </a:t>
            </a:r>
            <a:r>
              <a:rPr lang="ru-RU" i="1" dirty="0" smtClean="0"/>
              <a:t>теории</a:t>
            </a:r>
            <a:r>
              <a:rPr lang="ru-RU" dirty="0" smtClean="0"/>
              <a:t>, </a:t>
            </a:r>
            <a:r>
              <a:rPr lang="ru-RU" i="1" dirty="0" smtClean="0"/>
              <a:t>легенды</a:t>
            </a:r>
            <a:r>
              <a:rPr lang="ru-RU" dirty="0" smtClean="0"/>
              <a:t>, </a:t>
            </a:r>
            <a:r>
              <a:rPr lang="ru-RU" i="1" dirty="0" smtClean="0"/>
              <a:t>мифы</a:t>
            </a:r>
            <a:r>
              <a:rPr lang="ru-RU" dirty="0" smtClean="0"/>
              <a:t>, </a:t>
            </a:r>
            <a:r>
              <a:rPr lang="ru-RU" i="1" dirty="0" smtClean="0"/>
              <a:t>гипотезы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Ответ: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65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Ниже приведен перечень терминов. Все они, за исключением двух, относятся к понятию «искусство».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1) архитектура</a:t>
            </a:r>
          </a:p>
          <a:p>
            <a:r>
              <a:rPr lang="ru-RU" dirty="0" smtClean="0"/>
              <a:t>2) живопись</a:t>
            </a:r>
          </a:p>
          <a:p>
            <a:r>
              <a:rPr lang="ru-RU" dirty="0" smtClean="0"/>
              <a:t>3) театр</a:t>
            </a:r>
          </a:p>
          <a:p>
            <a:r>
              <a:rPr lang="ru-RU" dirty="0" smtClean="0"/>
              <a:t>4) кино</a:t>
            </a:r>
          </a:p>
          <a:p>
            <a:r>
              <a:rPr lang="ru-RU" dirty="0" smtClean="0"/>
              <a:t>5) мораль</a:t>
            </a:r>
          </a:p>
          <a:p>
            <a:r>
              <a:rPr lang="ru-RU" dirty="0" smtClean="0"/>
              <a:t>6) религия</a:t>
            </a:r>
          </a:p>
          <a:p>
            <a:r>
              <a:rPr lang="ru-RU" dirty="0" smtClean="0"/>
              <a:t>7) музыка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Найдите два термина, «выпадающих» из общего ряда, и запишите в ответ цифры, под которыми они указаны.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Задание на установление соответствия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077200" cy="5541336"/>
          </a:xfrm>
        </p:spPr>
        <p:txBody>
          <a:bodyPr/>
          <a:lstStyle/>
          <a:p>
            <a:r>
              <a:rPr lang="ru-RU" sz="2000" dirty="0" smtClean="0"/>
              <a:t>Установите соответствие между отличительными признаками и формами культуры: к каждой позиции, данной в первом столбце, подберите соответствующую позицию из второго столбца.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2286000"/>
          <a:ext cx="7696200" cy="421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2057400"/>
              </a:tblGrid>
              <a:tr h="78655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Отличительные признаки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Формы культуры</a:t>
                      </a:r>
                      <a:endParaRPr lang="ru-RU" sz="2000" dirty="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А)стремление к достоверности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1)Религия</a:t>
                      </a:r>
                      <a:endParaRPr lang="ru-RU" sz="2000" dirty="0"/>
                    </a:p>
                  </a:txBody>
                  <a:tcPr/>
                </a:tc>
              </a:tr>
              <a:tr h="78655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Б)</a:t>
                      </a:r>
                      <a:r>
                        <a:rPr lang="ru-RU" sz="2000" baseline="0" dirty="0" smtClean="0"/>
                        <a:t> вера в божественное происхождение мира и человека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2) наука</a:t>
                      </a:r>
                      <a:endParaRPr lang="ru-RU" sz="2000" dirty="0"/>
                    </a:p>
                  </a:txBody>
                  <a:tcPr/>
                </a:tc>
              </a:tr>
              <a:tr h="78655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В) </a:t>
                      </a:r>
                      <a:r>
                        <a:rPr lang="ru-RU" sz="2000" dirty="0" err="1" smtClean="0"/>
                        <a:t>проверяемость</a:t>
                      </a:r>
                      <a:r>
                        <a:rPr lang="ru-RU" sz="2000" dirty="0" smtClean="0"/>
                        <a:t> и </a:t>
                      </a:r>
                      <a:r>
                        <a:rPr lang="ru-RU" sz="2000" dirty="0" err="1" smtClean="0"/>
                        <a:t>воспроизводимость</a:t>
                      </a:r>
                      <a:r>
                        <a:rPr lang="ru-RU" sz="2000" baseline="0" dirty="0" smtClean="0"/>
                        <a:t> полученных результатов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Г) обоснованность и доказательность выводов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Д) поклонение сверхъестественным силам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Задание на установление соответствия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077200" cy="5541336"/>
          </a:xfrm>
        </p:spPr>
        <p:txBody>
          <a:bodyPr/>
          <a:lstStyle/>
          <a:p>
            <a:r>
              <a:rPr lang="ru-RU" sz="2000" dirty="0" smtClean="0"/>
              <a:t>Установите соответствие между признаком и отраслью культуры, произведения которой он характеризует: к каждой позиции, данной в первом столбце, подберите соответствующую позицию из второго столбца.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2286000"/>
          <a:ext cx="7696200" cy="397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2057400"/>
              </a:tblGrid>
              <a:tr h="786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ОТРАСЛЬ КУЛЬТУРЫ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образность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1)наука</a:t>
                      </a:r>
                      <a:endParaRPr lang="ru-RU" sz="2000" dirty="0"/>
                    </a:p>
                  </a:txBody>
                  <a:tcPr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логическая целостность</a:t>
                      </a:r>
                      <a:endParaRPr kumimoji="0"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2) искусство</a:t>
                      </a:r>
                      <a:endParaRPr lang="ru-RU" sz="2000" dirty="0"/>
                    </a:p>
                  </a:txBody>
                  <a:tcPr/>
                </a:tc>
              </a:tr>
              <a:tr h="59266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художественный язык </a:t>
                      </a:r>
                      <a:endParaRPr kumimoji="0"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чувственно-эмоциональное отражение мира</a:t>
                      </a:r>
                      <a:endParaRPr kumimoji="0"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обоснованность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Задание на выбор и запись нескольких вариантов ответа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85800"/>
            <a:ext cx="7391400" cy="5769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городке </a:t>
            </a:r>
            <a:r>
              <a:rPr lang="en-US" dirty="0" smtClean="0"/>
              <a:t>Z </a:t>
            </a:r>
            <a:r>
              <a:rPr lang="ru-RU" dirty="0" smtClean="0"/>
              <a:t>электроэнергию, отопление, подачу воды в дома жителей осуществляет только одна компания. Найдите в приведенном ниже списке характеристики данного рынка и запишите </a:t>
            </a:r>
            <a:r>
              <a:rPr lang="ru-RU" b="1" u="sng" dirty="0" smtClean="0"/>
              <a:t>цифры</a:t>
            </a:r>
            <a:r>
              <a:rPr lang="ru-RU" dirty="0" smtClean="0"/>
              <a:t>, под которыми они указаны.</a:t>
            </a:r>
          </a:p>
          <a:p>
            <a:r>
              <a:rPr lang="ru-RU" dirty="0" smtClean="0"/>
              <a:t>1)рынок средств производства</a:t>
            </a:r>
          </a:p>
          <a:p>
            <a:r>
              <a:rPr lang="ru-RU" dirty="0" smtClean="0"/>
              <a:t>2) чистая конкуренция</a:t>
            </a:r>
          </a:p>
          <a:p>
            <a:r>
              <a:rPr lang="ru-RU" dirty="0" smtClean="0"/>
              <a:t>3) местный рынок</a:t>
            </a:r>
          </a:p>
          <a:p>
            <a:r>
              <a:rPr lang="ru-RU" dirty="0" smtClean="0"/>
              <a:t>4) рыночный дефицит</a:t>
            </a:r>
          </a:p>
          <a:p>
            <a:r>
              <a:rPr lang="ru-RU" dirty="0" smtClean="0"/>
              <a:t>5) монополия</a:t>
            </a:r>
          </a:p>
          <a:p>
            <a:r>
              <a:rPr lang="ru-RU" dirty="0" smtClean="0"/>
              <a:t>6) рынок услуг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Ответ:____________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491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Практикум. Задание Части 1. Обществознание .ЕГЭ</vt:lpstr>
      <vt:lpstr>         Задание на выявление структурных элементов понятия с помощью  таблиц и схем </vt:lpstr>
      <vt:lpstr>                                                              Запишите слово, пропущенное в таблице. </vt:lpstr>
      <vt:lpstr>Задания на соотнесение видовых понятий с родовым понятием (термином). </vt:lpstr>
      <vt:lpstr>Презентация PowerPoint</vt:lpstr>
      <vt:lpstr>Презентация PowerPoint</vt:lpstr>
      <vt:lpstr>Задание на установление соответствия</vt:lpstr>
      <vt:lpstr>Задание на установление соответствия</vt:lpstr>
      <vt:lpstr>Задание на выбор и запись нескольких вариантов ответа </vt:lpstr>
      <vt:lpstr>Презентация PowerPoint</vt:lpstr>
      <vt:lpstr>Презентация PowerPoint</vt:lpstr>
      <vt:lpstr>Задание на определение терминов и понятий, соответствующих предлагаемому контексту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Практикум. Задание на выбор позиций из предложенного перечня ответов</dc:title>
  <dc:creator>User</dc:creator>
  <cp:lastModifiedBy>Asus</cp:lastModifiedBy>
  <cp:revision>6</cp:revision>
  <dcterms:created xsi:type="dcterms:W3CDTF">2017-11-07T13:04:45Z</dcterms:created>
  <dcterms:modified xsi:type="dcterms:W3CDTF">2020-03-29T14:28:17Z</dcterms:modified>
</cp:coreProperties>
</file>