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E128BA0-BD67-42AC-B3F1-70696D9886CF}" type="datetimeFigureOut">
              <a:rPr lang="ru-RU" smtClean="0"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BECA58B-F6A6-47E9-A545-F4B704382E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Тест. Внешняя политика Александра </a:t>
            </a:r>
            <a:r>
              <a:rPr lang="en-US" dirty="0" smtClean="0"/>
              <a:t>I</a:t>
            </a:r>
            <a:r>
              <a:rPr lang="ru-RU" dirty="0" smtClean="0"/>
              <a:t>. 1801-1825 гг.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9. Кто это?</a:t>
            </a:r>
            <a:endParaRPr lang="ru-RU" dirty="0"/>
          </a:p>
        </p:txBody>
      </p:sp>
      <p:pic>
        <p:nvPicPr>
          <p:cNvPr id="4" name="Picture 76" descr="pk_04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3674235" cy="408906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10. По какому признаку  образован ряд?</a:t>
            </a:r>
            <a:endParaRPr lang="ru-RU" sz="2800" dirty="0"/>
          </a:p>
        </p:txBody>
      </p:sp>
      <p:pic>
        <p:nvPicPr>
          <p:cNvPr id="4" name="Picture 4" descr="Безымянный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7026" y="2285992"/>
            <a:ext cx="7906874" cy="359762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1. Укажите одно из направлений внешней политики России в начале </a:t>
            </a:r>
            <a:r>
              <a:rPr lang="en-US" sz="2400" dirty="0" smtClean="0"/>
              <a:t>XIX </a:t>
            </a:r>
            <a:r>
              <a:rPr lang="ru-RU" sz="2400" dirty="0" smtClean="0"/>
              <a:t>века.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1)война со Швецией за побережье Балтийского моря</a:t>
            </a:r>
          </a:p>
          <a:p>
            <a:r>
              <a:rPr lang="ru-RU" sz="2800" dirty="0" smtClean="0"/>
              <a:t>2) присоединение Камчатки и Приморья</a:t>
            </a:r>
          </a:p>
          <a:p>
            <a:r>
              <a:rPr lang="ru-RU" sz="2800" dirty="0" smtClean="0"/>
              <a:t>3) поддержка национально – освободительной войны польского народа</a:t>
            </a:r>
          </a:p>
          <a:p>
            <a:r>
              <a:rPr lang="ru-RU" sz="2800" dirty="0" smtClean="0"/>
              <a:t>4) возвращение исконно  русских земель, отторгнутых в Смутное время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2. Что было итогом военной кампании 1807 г?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686700" cy="48463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1)присоединение Финляндии</a:t>
            </a:r>
          </a:p>
          <a:p>
            <a:r>
              <a:rPr lang="ru-RU" sz="3200" dirty="0" smtClean="0"/>
              <a:t>2) окончание </a:t>
            </a:r>
            <a:r>
              <a:rPr lang="ru-RU" sz="3200" dirty="0" err="1" smtClean="0"/>
              <a:t>русско</a:t>
            </a:r>
            <a:r>
              <a:rPr lang="ru-RU" sz="3200" dirty="0" smtClean="0"/>
              <a:t> – турецкой войны</a:t>
            </a:r>
          </a:p>
          <a:p>
            <a:r>
              <a:rPr lang="ru-RU" sz="3200" dirty="0" smtClean="0"/>
              <a:t>3)вступление русских войск в Париж</a:t>
            </a:r>
          </a:p>
          <a:p>
            <a:r>
              <a:rPr lang="ru-RU" sz="3200" dirty="0" smtClean="0"/>
              <a:t>4) заключение </a:t>
            </a:r>
            <a:r>
              <a:rPr lang="ru-RU" sz="3200" dirty="0" err="1" smtClean="0"/>
              <a:t>Тильзитского</a:t>
            </a:r>
            <a:r>
              <a:rPr lang="ru-RU" sz="3200" dirty="0" smtClean="0"/>
              <a:t> мира между Россией и Францией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3) Территория Бессарабии отошла к России после победы в войне с 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1) Францией</a:t>
            </a:r>
          </a:p>
          <a:p>
            <a:r>
              <a:rPr lang="ru-RU" sz="3200" dirty="0" smtClean="0"/>
              <a:t>2) Англией</a:t>
            </a:r>
          </a:p>
          <a:p>
            <a:r>
              <a:rPr lang="ru-RU" sz="3200" dirty="0" smtClean="0"/>
              <a:t>3) Турцией</a:t>
            </a:r>
          </a:p>
          <a:p>
            <a:r>
              <a:rPr lang="ru-RU" sz="3200" dirty="0" smtClean="0"/>
              <a:t>4) Ираном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1442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4. В какой последовательности происходили события Отечественной войны 1812 г.?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429288"/>
          </a:xfrm>
        </p:spPr>
        <p:txBody>
          <a:bodyPr>
            <a:normAutofit/>
          </a:bodyPr>
          <a:lstStyle/>
          <a:p>
            <a:r>
              <a:rPr lang="ru-RU" dirty="0" smtClean="0"/>
              <a:t>1) сражение под Малоярославцем, Бородинская битва, Смоленское сражение, переправа через Березину</a:t>
            </a:r>
          </a:p>
          <a:p>
            <a:r>
              <a:rPr lang="ru-RU" dirty="0" smtClean="0"/>
              <a:t>2)</a:t>
            </a:r>
            <a:r>
              <a:rPr lang="ru-RU" dirty="0" smtClean="0"/>
              <a:t> Смоленское </a:t>
            </a:r>
            <a:r>
              <a:rPr lang="ru-RU" dirty="0" smtClean="0"/>
              <a:t>сражение, Бородинская </a:t>
            </a:r>
            <a:r>
              <a:rPr lang="ru-RU" dirty="0" smtClean="0"/>
              <a:t>битва</a:t>
            </a:r>
            <a:r>
              <a:rPr lang="ru-RU" dirty="0" smtClean="0"/>
              <a:t>,</a:t>
            </a:r>
            <a:r>
              <a:rPr lang="ru-RU" dirty="0" smtClean="0"/>
              <a:t> сражение под </a:t>
            </a:r>
            <a:r>
              <a:rPr lang="ru-RU" dirty="0" smtClean="0"/>
              <a:t>Малоярославцем, </a:t>
            </a:r>
            <a:r>
              <a:rPr lang="ru-RU" dirty="0" smtClean="0"/>
              <a:t>переправа через </a:t>
            </a:r>
            <a:r>
              <a:rPr lang="ru-RU" dirty="0" smtClean="0"/>
              <a:t>Березину</a:t>
            </a:r>
          </a:p>
          <a:p>
            <a:r>
              <a:rPr lang="ru-RU" dirty="0" smtClean="0"/>
              <a:t>3)</a:t>
            </a:r>
            <a:r>
              <a:rPr lang="ru-RU" dirty="0" smtClean="0"/>
              <a:t> переправа через </a:t>
            </a:r>
            <a:r>
              <a:rPr lang="ru-RU" dirty="0" smtClean="0"/>
              <a:t>Березину,</a:t>
            </a:r>
            <a:r>
              <a:rPr lang="ru-RU" dirty="0" smtClean="0"/>
              <a:t> Бородинская битва, Смоленское сражение, </a:t>
            </a:r>
            <a:r>
              <a:rPr lang="ru-RU" dirty="0" smtClean="0"/>
              <a:t>сражение </a:t>
            </a:r>
            <a:r>
              <a:rPr lang="ru-RU" dirty="0" smtClean="0"/>
              <a:t>под </a:t>
            </a:r>
            <a:r>
              <a:rPr lang="ru-RU" dirty="0" smtClean="0"/>
              <a:t>Малоярославцем</a:t>
            </a:r>
          </a:p>
          <a:p>
            <a:r>
              <a:rPr lang="ru-RU" dirty="0" smtClean="0"/>
              <a:t>4) </a:t>
            </a:r>
            <a:r>
              <a:rPr lang="ru-RU" dirty="0" smtClean="0"/>
              <a:t>Смоленское сражение, </a:t>
            </a:r>
            <a:r>
              <a:rPr lang="ru-RU" dirty="0" smtClean="0"/>
              <a:t>сражение </a:t>
            </a:r>
            <a:r>
              <a:rPr lang="ru-RU" dirty="0" smtClean="0"/>
              <a:t>под Малоярославцем, Бородинская битва, </a:t>
            </a:r>
            <a:r>
              <a:rPr lang="ru-RU" dirty="0" smtClean="0"/>
              <a:t>переправа </a:t>
            </a:r>
            <a:r>
              <a:rPr lang="ru-RU" dirty="0" smtClean="0"/>
              <a:t>через Березину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5.Кто руководил партизанским отрядом во время отечественной войны 1812 г.?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1) П.И. Багратион</a:t>
            </a:r>
          </a:p>
          <a:p>
            <a:r>
              <a:rPr lang="ru-RU" sz="3200" dirty="0" smtClean="0"/>
              <a:t>2) Г.М. Курин</a:t>
            </a:r>
          </a:p>
          <a:p>
            <a:r>
              <a:rPr lang="ru-RU" sz="3200" dirty="0" smtClean="0"/>
              <a:t>3) Н.Н. Раевский</a:t>
            </a:r>
          </a:p>
          <a:p>
            <a:r>
              <a:rPr lang="ru-RU" sz="3200" dirty="0" smtClean="0"/>
              <a:t>4) М.М. Сперанский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6.Когда завершились заграничные походы русской армии против войск Наполеона?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1) в 1805 г.</a:t>
            </a:r>
          </a:p>
          <a:p>
            <a:r>
              <a:rPr lang="ru-RU" sz="3200" dirty="0" smtClean="0"/>
              <a:t>2) в 1807 г.</a:t>
            </a:r>
          </a:p>
          <a:p>
            <a:r>
              <a:rPr lang="ru-RU" sz="3200" dirty="0" smtClean="0"/>
              <a:t>3) в 1812 г.</a:t>
            </a:r>
          </a:p>
          <a:p>
            <a:r>
              <a:rPr lang="ru-RU" sz="3200" dirty="0" smtClean="0"/>
              <a:t>4) 1814 г.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7. Установите соответствие между элементами левого и правого столбиков. Одному элементу левого столбика соответствует один элемент правого.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Событие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Значение события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1.Сражение под Аустерлицем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А. Создание герцогства Варшавского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2.Русско – персидская</a:t>
                      </a:r>
                      <a:r>
                        <a:rPr lang="ru-RU" sz="2400" baseline="0" dirty="0" smtClean="0"/>
                        <a:t> война 1804-1813 гг.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Б. Присоединение к</a:t>
                      </a:r>
                      <a:r>
                        <a:rPr lang="ru-RU" sz="2400" baseline="0" dirty="0" smtClean="0"/>
                        <a:t> России территории Закавказья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 Русско-шведская война 1808 – 1809 гг.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В. Распад третьей антифранцузской</a:t>
                      </a:r>
                      <a:r>
                        <a:rPr lang="ru-RU" sz="2400" baseline="0" dirty="0" smtClean="0"/>
                        <a:t> коалиции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Г. Присоединение к России Финляндии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8. Торговая блокада Великобритании, объявленная Наполеоном </a:t>
            </a:r>
            <a:r>
              <a:rPr lang="en-US" sz="3200" dirty="0" smtClean="0"/>
              <a:t>I </a:t>
            </a:r>
            <a:r>
              <a:rPr lang="ru-RU" sz="3200" dirty="0" smtClean="0"/>
              <a:t>в 1806 г., получила </a:t>
            </a:r>
            <a:r>
              <a:rPr lang="ru-RU" sz="3200" dirty="0" smtClean="0"/>
              <a:t>название _______________________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</TotalTime>
  <Words>346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Тест. Внешняя политика Александра I. 1801-1825 гг.</vt:lpstr>
      <vt:lpstr>1. Укажите одно из направлений внешней политики России в начале XIX века.</vt:lpstr>
      <vt:lpstr>2. Что было итогом военной кампании 1807 г?</vt:lpstr>
      <vt:lpstr>3) Территория Бессарабии отошла к России после победы в войне с :</vt:lpstr>
      <vt:lpstr>4. В какой последовательности происходили события Отечественной войны 1812 г.?</vt:lpstr>
      <vt:lpstr>5.Кто руководил партизанским отрядом во время отечественной войны 1812 г.?</vt:lpstr>
      <vt:lpstr>6.Когда завершились заграничные походы русской армии против войск Наполеона?</vt:lpstr>
      <vt:lpstr>7. Установите соответствие между элементами левого и правого столбиков. Одному элементу левого столбика соответствует один элемент правого.</vt:lpstr>
      <vt:lpstr>Слайд 9</vt:lpstr>
      <vt:lpstr>9. Кто это?</vt:lpstr>
      <vt:lpstr>10. По какому признаку  образован ряд?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Тест. Внешняя политика Александра I. 1801-1825 гг.</dc:title>
  <dc:creator>*</dc:creator>
  <cp:lastModifiedBy>*</cp:lastModifiedBy>
  <cp:revision>5</cp:revision>
  <dcterms:created xsi:type="dcterms:W3CDTF">2016-01-20T07:40:59Z</dcterms:created>
  <dcterms:modified xsi:type="dcterms:W3CDTF">2016-01-20T08:25:50Z</dcterms:modified>
</cp:coreProperties>
</file>