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BD6B571-FD77-436A-8D07-79B3BCFA61B7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B90146D-4CC2-47FE-A2C1-A6F026EB043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D6B571-FD77-436A-8D07-79B3BCFA61B7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0146D-4CC2-47FE-A2C1-A6F026EB04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BD6B571-FD77-436A-8D07-79B3BCFA61B7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B90146D-4CC2-47FE-A2C1-A6F026EB04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D6B571-FD77-436A-8D07-79B3BCFA61B7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0146D-4CC2-47FE-A2C1-A6F026EB04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BD6B571-FD77-436A-8D07-79B3BCFA61B7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B90146D-4CC2-47FE-A2C1-A6F026EB043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D6B571-FD77-436A-8D07-79B3BCFA61B7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0146D-4CC2-47FE-A2C1-A6F026EB04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D6B571-FD77-436A-8D07-79B3BCFA61B7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0146D-4CC2-47FE-A2C1-A6F026EB04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D6B571-FD77-436A-8D07-79B3BCFA61B7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0146D-4CC2-47FE-A2C1-A6F026EB04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BD6B571-FD77-436A-8D07-79B3BCFA61B7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0146D-4CC2-47FE-A2C1-A6F026EB04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D6B571-FD77-436A-8D07-79B3BCFA61B7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0146D-4CC2-47FE-A2C1-A6F026EB04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D6B571-FD77-436A-8D07-79B3BCFA61B7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90146D-4CC2-47FE-A2C1-A6F026EB043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BD6B571-FD77-436A-8D07-79B3BCFA61B7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B90146D-4CC2-47FE-A2C1-A6F026EB043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Тест. Россия в п.п. </a:t>
            </a:r>
            <a:r>
              <a:rPr lang="en-US" dirty="0" smtClean="0"/>
              <a:t>XIX </a:t>
            </a:r>
            <a:r>
              <a:rPr lang="ru-RU" dirty="0" smtClean="0"/>
              <a:t>в.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323010"/>
          </a:xfrm>
        </p:spPr>
        <p:txBody>
          <a:bodyPr>
            <a:noAutofit/>
          </a:bodyPr>
          <a:lstStyle/>
          <a:p>
            <a:r>
              <a:rPr lang="ru-RU" sz="2400" dirty="0" smtClean="0"/>
              <a:t>1. События</a:t>
            </a:r>
            <a:r>
              <a:rPr lang="ru-RU" sz="2400" dirty="0" smtClean="0"/>
              <a:t>, </a:t>
            </a:r>
            <a:r>
              <a:rPr lang="ru-RU" sz="2400" dirty="0" smtClean="0"/>
              <a:t>связанные </a:t>
            </a:r>
            <a:r>
              <a:rPr lang="ru-RU" sz="2400" dirty="0" smtClean="0"/>
              <a:t>с </a:t>
            </a:r>
            <a:r>
              <a:rPr lang="ru-RU" sz="2400" dirty="0" smtClean="0"/>
              <a:t>появлением </a:t>
            </a:r>
            <a:r>
              <a:rPr lang="ru-RU" sz="2400" dirty="0" smtClean="0"/>
              <a:t>этой </a:t>
            </a:r>
            <a:r>
              <a:rPr lang="ru-RU" sz="2400" dirty="0" smtClean="0"/>
              <a:t>медали</a:t>
            </a:r>
            <a:r>
              <a:rPr lang="ru-RU" sz="2400" dirty="0" smtClean="0"/>
              <a:t>, </a:t>
            </a:r>
            <a:r>
              <a:rPr lang="ru-RU" sz="2400" dirty="0" smtClean="0"/>
              <a:t>произошли </a:t>
            </a:r>
            <a:r>
              <a:rPr lang="ru-RU" sz="2400" dirty="0" smtClean="0"/>
              <a:t>в годы </a:t>
            </a:r>
            <a:r>
              <a:rPr lang="ru-RU" sz="2400" dirty="0" smtClean="0"/>
              <a:t>правления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7239000" cy="484632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sz="3600" dirty="0" smtClean="0"/>
              <a:t>1) Екатерины II</a:t>
            </a:r>
          </a:p>
          <a:p>
            <a:r>
              <a:rPr lang="ru-RU" sz="3600" dirty="0" smtClean="0"/>
              <a:t>2) Павла I</a:t>
            </a:r>
          </a:p>
          <a:p>
            <a:r>
              <a:rPr lang="ru-RU" sz="3600" dirty="0" smtClean="0"/>
              <a:t>3) Александра I</a:t>
            </a:r>
          </a:p>
          <a:p>
            <a:r>
              <a:rPr lang="ru-RU" sz="3600" dirty="0" smtClean="0"/>
              <a:t>4) Николая I</a:t>
            </a:r>
          </a:p>
          <a:p>
            <a:endParaRPr lang="ru-RU" sz="3600" dirty="0"/>
          </a:p>
        </p:txBody>
      </p:sp>
      <p:pic>
        <p:nvPicPr>
          <p:cNvPr id="1026" name="Picture 2" descr="http://hist.oge.sdamgia.ru/get_file?id=17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73643" y="3714752"/>
            <a:ext cx="5270357" cy="3143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2. Рассмотрите изображение </a:t>
            </a:r>
            <a:r>
              <a:rPr lang="ru-RU" sz="2400" dirty="0" smtClean="0"/>
              <a:t>и </a:t>
            </a:r>
            <a:r>
              <a:rPr lang="ru-RU" sz="2400" dirty="0" smtClean="0"/>
              <a:t>выполните задание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Укажите название площади</a:t>
            </a:r>
            <a:r>
              <a:rPr lang="ru-RU" dirty="0" smtClean="0"/>
              <a:t>, </a:t>
            </a:r>
            <a:r>
              <a:rPr lang="ru-RU" dirty="0" smtClean="0"/>
              <a:t>события  которой показаны </a:t>
            </a:r>
            <a:r>
              <a:rPr lang="ru-RU" dirty="0" smtClean="0"/>
              <a:t>на </a:t>
            </a:r>
            <a:r>
              <a:rPr lang="ru-RU" dirty="0" smtClean="0"/>
              <a:t>картине.</a:t>
            </a:r>
            <a:r>
              <a:rPr lang="ru-RU" dirty="0" smtClean="0"/>
              <a:t> </a:t>
            </a:r>
          </a:p>
          <a:p>
            <a:r>
              <a:rPr lang="ru-RU" sz="3200" b="1" dirty="0" smtClean="0"/>
              <a:t>1) </a:t>
            </a:r>
            <a:r>
              <a:rPr lang="ru-RU" sz="3200" b="1" dirty="0" smtClean="0"/>
              <a:t>Дворцовая</a:t>
            </a:r>
            <a:endParaRPr lang="ru-RU" sz="3200" b="1" dirty="0" smtClean="0"/>
          </a:p>
          <a:p>
            <a:r>
              <a:rPr lang="ru-RU" sz="3200" b="1" dirty="0" smtClean="0"/>
              <a:t>2) </a:t>
            </a:r>
            <a:r>
              <a:rPr lang="ru-RU" sz="3200" b="1" dirty="0" smtClean="0"/>
              <a:t>Вознесенская</a:t>
            </a:r>
            <a:endParaRPr lang="ru-RU" sz="3200" b="1" dirty="0" smtClean="0"/>
          </a:p>
          <a:p>
            <a:r>
              <a:rPr lang="ru-RU" sz="3200" b="1" dirty="0" smtClean="0"/>
              <a:t>3) </a:t>
            </a:r>
            <a:r>
              <a:rPr lang="ru-RU" sz="3200" b="1" dirty="0" smtClean="0"/>
              <a:t>Сенатская</a:t>
            </a:r>
            <a:endParaRPr lang="ru-RU" sz="3200" b="1" dirty="0" smtClean="0"/>
          </a:p>
          <a:p>
            <a:r>
              <a:rPr lang="ru-RU" sz="3200" b="1" dirty="0" smtClean="0"/>
              <a:t>4) </a:t>
            </a:r>
            <a:r>
              <a:rPr lang="ru-RU" sz="3200" b="1" dirty="0" smtClean="0"/>
              <a:t>Красная</a:t>
            </a:r>
            <a:endParaRPr lang="ru-RU" sz="3200" b="1" dirty="0" smtClean="0"/>
          </a:p>
          <a:p>
            <a:endParaRPr lang="ru-RU" dirty="0"/>
          </a:p>
        </p:txBody>
      </p:sp>
      <p:pic>
        <p:nvPicPr>
          <p:cNvPr id="6146" name="Picture 2" descr="http://hist.oge.sdamgia.ru/get_file?id=1178"/>
          <p:cNvPicPr>
            <a:picLocks noChangeAspect="1" noChangeArrowheads="1"/>
          </p:cNvPicPr>
          <p:nvPr/>
        </p:nvPicPr>
        <p:blipFill>
          <a:blip r:embed="rId2"/>
          <a:srcRect l="13810" t="9740" r="32011" b="33442"/>
          <a:stretch>
            <a:fillRect/>
          </a:stretch>
        </p:blipFill>
        <p:spPr bwMode="auto">
          <a:xfrm>
            <a:off x="4000496" y="2836507"/>
            <a:ext cx="5143504" cy="35788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3. Рассмотрите </a:t>
            </a:r>
            <a:r>
              <a:rPr lang="ru-RU" sz="2400" dirty="0" smtClean="0"/>
              <a:t>карту </a:t>
            </a:r>
            <a:r>
              <a:rPr lang="ru-RU" sz="2400" dirty="0" smtClean="0"/>
              <a:t>одного </a:t>
            </a:r>
            <a:r>
              <a:rPr lang="ru-RU" sz="2400" dirty="0" smtClean="0"/>
              <a:t>из </a:t>
            </a:r>
            <a:r>
              <a:rPr lang="ru-RU" sz="2400" dirty="0" smtClean="0"/>
              <a:t>этапов Отечественной </a:t>
            </a:r>
            <a:r>
              <a:rPr lang="ru-RU" sz="2400" dirty="0" smtClean="0"/>
              <a:t>войны 1812 г.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7696200" cy="5384190"/>
          </a:xfrm>
        </p:spPr>
        <p:txBody>
          <a:bodyPr/>
          <a:lstStyle/>
          <a:p>
            <a:r>
              <a:rPr lang="ru-RU" dirty="0" smtClean="0"/>
              <a:t>Населённым </a:t>
            </a:r>
            <a:r>
              <a:rPr lang="ru-RU" dirty="0" smtClean="0"/>
              <a:t>пунктом</a:t>
            </a:r>
            <a:r>
              <a:rPr lang="ru-RU" dirty="0" smtClean="0"/>
              <a:t>, </a:t>
            </a:r>
            <a:r>
              <a:rPr lang="ru-RU" dirty="0" smtClean="0"/>
              <a:t>обозначенным </a:t>
            </a:r>
            <a:r>
              <a:rPr lang="ru-RU" dirty="0" smtClean="0"/>
              <a:t>на карте </a:t>
            </a:r>
            <a:r>
              <a:rPr lang="ru-RU" dirty="0" smtClean="0"/>
              <a:t>цифрой </a:t>
            </a:r>
            <a:r>
              <a:rPr lang="ru-RU" dirty="0" smtClean="0"/>
              <a:t>«1», </a:t>
            </a:r>
            <a:r>
              <a:rPr lang="ru-RU" dirty="0" smtClean="0"/>
              <a:t>является </a:t>
            </a:r>
            <a:endParaRPr lang="ru-RU" dirty="0" smtClean="0"/>
          </a:p>
          <a:p>
            <a:r>
              <a:rPr lang="ru-RU" dirty="0" smtClean="0"/>
              <a:t>1) </a:t>
            </a:r>
            <a:r>
              <a:rPr lang="ru-RU" sz="3200" b="1" dirty="0" smtClean="0"/>
              <a:t>Бородино</a:t>
            </a:r>
            <a:endParaRPr lang="ru-RU" sz="3200" b="1" dirty="0" smtClean="0"/>
          </a:p>
          <a:p>
            <a:r>
              <a:rPr lang="ru-RU" sz="3200" b="1" dirty="0" smtClean="0"/>
              <a:t>2) </a:t>
            </a:r>
            <a:r>
              <a:rPr lang="ru-RU" sz="3200" b="1" dirty="0" smtClean="0"/>
              <a:t>Тарутино</a:t>
            </a:r>
            <a:endParaRPr lang="ru-RU" sz="3200" b="1" dirty="0" smtClean="0"/>
          </a:p>
          <a:p>
            <a:r>
              <a:rPr lang="ru-RU" sz="3200" b="1" dirty="0" smtClean="0"/>
              <a:t>3) Фили</a:t>
            </a:r>
          </a:p>
          <a:p>
            <a:r>
              <a:rPr lang="ru-RU" sz="3200" b="1" dirty="0" smtClean="0"/>
              <a:t>4) Царёво </a:t>
            </a: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 </a:t>
            </a:r>
            <a:r>
              <a:rPr lang="ru-RU" sz="3200" b="1" dirty="0" smtClean="0"/>
              <a:t>     Займище</a:t>
            </a:r>
            <a:endParaRPr lang="ru-RU" sz="3200" b="1" dirty="0" smtClean="0"/>
          </a:p>
          <a:p>
            <a:endParaRPr lang="ru-RU" dirty="0"/>
          </a:p>
        </p:txBody>
      </p:sp>
      <p:pic>
        <p:nvPicPr>
          <p:cNvPr id="19458" name="Picture 2" descr="http://hist.oge.sdamgia.ru/get_file?id=1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99833" y="1928803"/>
            <a:ext cx="6344168" cy="49291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000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3357554" cy="58128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4. В </a:t>
            </a:r>
            <a:r>
              <a:rPr lang="ru-RU" dirty="0" smtClean="0"/>
              <a:t>1812 г. в </a:t>
            </a:r>
            <a:r>
              <a:rPr lang="ru-RU" dirty="0" smtClean="0"/>
              <a:t>состав Российской империи </a:t>
            </a:r>
            <a:r>
              <a:rPr lang="ru-RU" dirty="0" smtClean="0"/>
              <a:t>вошла </a:t>
            </a:r>
            <a:r>
              <a:rPr lang="ru-RU" dirty="0" smtClean="0"/>
              <a:t>территория</a:t>
            </a:r>
            <a:r>
              <a:rPr lang="ru-RU" dirty="0" smtClean="0"/>
              <a:t>, </a:t>
            </a:r>
            <a:r>
              <a:rPr lang="ru-RU" dirty="0" smtClean="0"/>
              <a:t>обозначенная на карте цифрой </a:t>
            </a:r>
            <a:endParaRPr lang="ru-RU" dirty="0" smtClean="0"/>
          </a:p>
          <a:p>
            <a:endParaRPr lang="ru-RU" dirty="0" smtClean="0"/>
          </a:p>
          <a:p>
            <a:r>
              <a:rPr lang="ru-RU" sz="3600" b="1" dirty="0" smtClean="0"/>
              <a:t>1) I</a:t>
            </a:r>
          </a:p>
          <a:p>
            <a:r>
              <a:rPr lang="ru-RU" sz="3600" b="1" dirty="0" smtClean="0"/>
              <a:t>2) II</a:t>
            </a:r>
          </a:p>
          <a:p>
            <a:r>
              <a:rPr lang="ru-RU" sz="3600" b="1" dirty="0" smtClean="0"/>
              <a:t>3) III</a:t>
            </a:r>
          </a:p>
          <a:p>
            <a:r>
              <a:rPr lang="ru-RU" sz="3600" b="1" dirty="0" smtClean="0"/>
              <a:t>4) IV</a:t>
            </a:r>
          </a:p>
          <a:p>
            <a:endParaRPr lang="ru-RU" dirty="0"/>
          </a:p>
        </p:txBody>
      </p:sp>
      <p:pic>
        <p:nvPicPr>
          <p:cNvPr id="20482" name="Picture 2" descr="http://hist.oge.sdamgia.ru/get_file?id=14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7247" y="0"/>
            <a:ext cx="5856753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</TotalTime>
  <Words>122</Words>
  <Application>Microsoft Office PowerPoint</Application>
  <PresentationFormat>Экран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Тест. Россия в п.п. XIX в. </vt:lpstr>
      <vt:lpstr>1. События, связанные с появлением этой медали, произошли в годы правления  </vt:lpstr>
      <vt:lpstr>2. Рассмотрите изображение и выполните задание</vt:lpstr>
      <vt:lpstr>3. Рассмотрите карту одного из этапов Отечественной войны 1812 г.</vt:lpstr>
      <vt:lpstr>Слайд 5</vt:lpstr>
    </vt:vector>
  </TitlesOfParts>
  <Company>***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Тест. Россия в п.п. XIX в. </dc:title>
  <dc:creator>*</dc:creator>
  <cp:lastModifiedBy>*</cp:lastModifiedBy>
  <cp:revision>2</cp:revision>
  <dcterms:created xsi:type="dcterms:W3CDTF">2016-04-07T14:17:05Z</dcterms:created>
  <dcterms:modified xsi:type="dcterms:W3CDTF">2016-04-07T14:31:52Z</dcterms:modified>
</cp:coreProperties>
</file>